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80952" y="49689"/>
            <a:ext cx="4104762" cy="4104762"/>
            <a:chOff x="14180952" y="49689"/>
            <a:chExt cx="4104762" cy="41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80952" y="49689"/>
              <a:ext cx="4104762" cy="41047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62160" y="7643835"/>
            <a:ext cx="5128200" cy="17058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4072" y="1233175"/>
            <a:ext cx="2447643" cy="15629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0677" y="2898112"/>
            <a:ext cx="16406620" cy="56240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1529662"/>
            <a:ext cx="16633896" cy="14286"/>
            <a:chOff x="825909" y="1529662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52966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067" y="2685445"/>
            <a:ext cx="8339430" cy="4375990"/>
            <a:chOff x="573067" y="2685445"/>
            <a:chExt cx="8339430" cy="43759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067" y="2685445"/>
              <a:ext cx="8339430" cy="43759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62826" y="2685445"/>
            <a:ext cx="8354164" cy="4375990"/>
            <a:chOff x="9162826" y="2685445"/>
            <a:chExt cx="8354164" cy="43759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62826" y="2685445"/>
              <a:ext cx="8354164" cy="43759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5913" y="264042"/>
            <a:ext cx="7917707" cy="173516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27669" y="332174"/>
            <a:ext cx="8895914" cy="8503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1529662"/>
            <a:ext cx="16633896" cy="14286"/>
            <a:chOff x="825909" y="1529662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52966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3144" y="1920401"/>
            <a:ext cx="7152371" cy="6748738"/>
            <a:chOff x="823144" y="1920401"/>
            <a:chExt cx="7152371" cy="67487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3144" y="1920401"/>
              <a:ext cx="7152371" cy="67487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34101" y="1920401"/>
            <a:ext cx="7152371" cy="6748738"/>
            <a:chOff x="9634101" y="1920401"/>
            <a:chExt cx="7152371" cy="67487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4101" y="1920401"/>
              <a:ext cx="7152371" cy="674873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8294" y="264042"/>
            <a:ext cx="7203726" cy="173516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22526" y="332183"/>
            <a:ext cx="6711438" cy="85037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1529662"/>
            <a:ext cx="16633896" cy="14286"/>
            <a:chOff x="825909" y="1529662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52966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3144" y="1920401"/>
            <a:ext cx="7152371" cy="6748738"/>
            <a:chOff x="823144" y="1920401"/>
            <a:chExt cx="7152371" cy="67487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3144" y="1920401"/>
              <a:ext cx="7152371" cy="67487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04666" y="2256986"/>
            <a:ext cx="8792773" cy="4945935"/>
            <a:chOff x="8604666" y="2256986"/>
            <a:chExt cx="8792773" cy="49459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04666" y="2256986"/>
              <a:ext cx="8792773" cy="494593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8294" y="264042"/>
            <a:ext cx="7203726" cy="173516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22526" y="332183"/>
            <a:ext cx="6711438" cy="8503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09428" y="7272171"/>
            <a:ext cx="3566896" cy="12112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1529662"/>
            <a:ext cx="16633896" cy="14286"/>
            <a:chOff x="825909" y="1529662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52966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2809218"/>
            <a:ext cx="7878708" cy="4667278"/>
            <a:chOff x="825909" y="2809218"/>
            <a:chExt cx="7878708" cy="46672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2809218"/>
              <a:ext cx="7878708" cy="46672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2809218"/>
            <a:ext cx="7878708" cy="4667278"/>
            <a:chOff x="9142857" y="2809218"/>
            <a:chExt cx="7878708" cy="46672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2809218"/>
              <a:ext cx="7878708" cy="466727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8294" y="264042"/>
            <a:ext cx="5537202" cy="173516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19383" y="332183"/>
            <a:ext cx="9839314" cy="8503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1529662"/>
            <a:ext cx="16633896" cy="14286"/>
            <a:chOff x="825909" y="1529662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52966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3370561"/>
            <a:ext cx="16632755" cy="3542717"/>
            <a:chOff x="825909" y="3370561"/>
            <a:chExt cx="16632755" cy="35427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3370561"/>
              <a:ext cx="16632755" cy="354271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8294" y="264042"/>
            <a:ext cx="5537202" cy="173516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19383" y="332183"/>
            <a:ext cx="9839314" cy="8503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1529662"/>
            <a:ext cx="16633896" cy="14286"/>
            <a:chOff x="825909" y="1529662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52966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3370561"/>
            <a:ext cx="16632755" cy="3542717"/>
            <a:chOff x="825909" y="3370561"/>
            <a:chExt cx="16632755" cy="35427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3370561"/>
              <a:ext cx="16632755" cy="35427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9" y="3370561"/>
            <a:ext cx="16632755" cy="3542717"/>
            <a:chOff x="825909" y="3370561"/>
            <a:chExt cx="16632755" cy="35427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909" y="3370561"/>
              <a:ext cx="16632755" cy="35427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5909" y="3370561"/>
            <a:ext cx="16632755" cy="3542717"/>
            <a:chOff x="825909" y="3370561"/>
            <a:chExt cx="16632755" cy="35427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909" y="3370561"/>
              <a:ext cx="16632755" cy="354271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8294" y="264042"/>
            <a:ext cx="5537202" cy="173516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19383" y="332183"/>
            <a:ext cx="9839314" cy="8503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1529662"/>
            <a:ext cx="16633896" cy="14286"/>
            <a:chOff x="825909" y="1529662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52966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3370561"/>
            <a:ext cx="16632755" cy="3542717"/>
            <a:chOff x="825909" y="3370561"/>
            <a:chExt cx="16632755" cy="35427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3370561"/>
              <a:ext cx="16632755" cy="35427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9" y="3370561"/>
            <a:ext cx="16632755" cy="3542717"/>
            <a:chOff x="825909" y="3370561"/>
            <a:chExt cx="16632755" cy="35427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909" y="3370561"/>
              <a:ext cx="16632755" cy="354271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8294" y="264042"/>
            <a:ext cx="5537202" cy="173516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19383" y="332183"/>
            <a:ext cx="9839314" cy="85037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1529662"/>
            <a:ext cx="16633896" cy="14286"/>
            <a:chOff x="825909" y="1529662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52966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1162" y="2830883"/>
            <a:ext cx="7805564" cy="4623948"/>
            <a:chOff x="811162" y="2830883"/>
            <a:chExt cx="7805564" cy="46239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1162" y="2830883"/>
              <a:ext cx="7805564" cy="46239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2830883"/>
            <a:ext cx="7805564" cy="4623948"/>
            <a:chOff x="9142857" y="2830883"/>
            <a:chExt cx="7805564" cy="46239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2830883"/>
              <a:ext cx="7805564" cy="46239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8294" y="91299"/>
            <a:ext cx="2761097" cy="18828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34583" y="262298"/>
            <a:ext cx="13182428" cy="88650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1529662"/>
            <a:ext cx="16633896" cy="14286"/>
            <a:chOff x="825909" y="1529662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52966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1162" y="2830883"/>
            <a:ext cx="7805564" cy="4623948"/>
            <a:chOff x="811162" y="2830883"/>
            <a:chExt cx="7805564" cy="46239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1162" y="2830883"/>
              <a:ext cx="7805564" cy="46239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2830883"/>
            <a:ext cx="7805564" cy="4623948"/>
            <a:chOff x="9142857" y="2830883"/>
            <a:chExt cx="7805564" cy="46239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2830883"/>
              <a:ext cx="7805564" cy="46239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5909" y="2830883"/>
            <a:ext cx="7805564" cy="4623948"/>
            <a:chOff x="825909" y="2830883"/>
            <a:chExt cx="7805564" cy="46239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909" y="2830883"/>
              <a:ext cx="7805564" cy="46239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2830883"/>
            <a:ext cx="7805564" cy="4623948"/>
            <a:chOff x="9142857" y="2830883"/>
            <a:chExt cx="7805564" cy="46239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830883"/>
              <a:ext cx="7805564" cy="46239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8294" y="91299"/>
            <a:ext cx="2761097" cy="188288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34583" y="262298"/>
            <a:ext cx="13182428" cy="88650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1529662"/>
            <a:ext cx="16633896" cy="14286"/>
            <a:chOff x="825909" y="1529662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52966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1162" y="2830883"/>
            <a:ext cx="7805564" cy="4623948"/>
            <a:chOff x="811162" y="2830883"/>
            <a:chExt cx="7805564" cy="46239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1162" y="2830883"/>
              <a:ext cx="7805564" cy="46239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2830883"/>
            <a:ext cx="7805564" cy="4623948"/>
            <a:chOff x="9142857" y="2830883"/>
            <a:chExt cx="7805564" cy="46239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2830883"/>
              <a:ext cx="7805564" cy="46239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5909" y="2830883"/>
            <a:ext cx="7790817" cy="4615212"/>
            <a:chOff x="825909" y="2830883"/>
            <a:chExt cx="7790817" cy="46152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909" y="2830883"/>
              <a:ext cx="7790817" cy="46152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2830883"/>
            <a:ext cx="7805564" cy="4623948"/>
            <a:chOff x="9142857" y="2830883"/>
            <a:chExt cx="7805564" cy="46239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830883"/>
              <a:ext cx="7805564" cy="46239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8294" y="91299"/>
            <a:ext cx="2761097" cy="188288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34583" y="262298"/>
            <a:ext cx="13182428" cy="8865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1605852"/>
            <a:ext cx="16633896" cy="14286"/>
            <a:chOff x="825909" y="1605852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60585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6865" y="142319"/>
            <a:ext cx="4418068" cy="20726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4008" y="3086518"/>
            <a:ext cx="11651518" cy="44306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94698" y="250555"/>
            <a:ext cx="11254247" cy="9217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1529662"/>
            <a:ext cx="16633896" cy="14286"/>
            <a:chOff x="825909" y="1529662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52966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4857" y="2340961"/>
            <a:ext cx="16096001" cy="5603793"/>
            <a:chOff x="1094857" y="2340961"/>
            <a:chExt cx="16096001" cy="56037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4857" y="2340961"/>
              <a:ext cx="16096001" cy="56037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6865" y="264042"/>
            <a:ext cx="8466859" cy="173516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96717" y="332174"/>
            <a:ext cx="6709542" cy="8503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1529662"/>
            <a:ext cx="16633896" cy="14286"/>
            <a:chOff x="825909" y="1529662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52966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76044" y="1866838"/>
            <a:ext cx="9506684" cy="6861723"/>
            <a:chOff x="7376044" y="1866838"/>
            <a:chExt cx="9506684" cy="68617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6044" y="1866838"/>
              <a:ext cx="9506684" cy="68617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6865" y="264042"/>
            <a:ext cx="8466859" cy="173516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96717" y="332174"/>
            <a:ext cx="6709542" cy="8503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92721" y="2397746"/>
            <a:ext cx="3525452" cy="5490222"/>
            <a:chOff x="1592721" y="2397746"/>
            <a:chExt cx="3525452" cy="54902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7483" y="3541219"/>
              <a:ext cx="3138553" cy="463246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9864" y="2167213"/>
              <a:ext cx="1805829" cy="11201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6286" y="2063495"/>
            <a:ext cx="12867629" cy="55936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5909" y="1529662"/>
            <a:ext cx="16633896" cy="14286"/>
            <a:chOff x="825909" y="1529662"/>
            <a:chExt cx="16633896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152966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8294" y="62728"/>
            <a:ext cx="3025859" cy="19400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05326" y="262298"/>
            <a:ext cx="13289266" cy="88650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23810" y="7661751"/>
            <a:ext cx="784000" cy="446248"/>
            <a:chOff x="11723810" y="7661751"/>
            <a:chExt cx="784000" cy="4462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23810" y="7661751"/>
              <a:ext cx="784000" cy="4462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1529662"/>
            <a:ext cx="16633896" cy="14286"/>
            <a:chOff x="825909" y="1529662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152966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19077" y="2187623"/>
            <a:ext cx="14363572" cy="6043428"/>
            <a:chOff x="2119077" y="2187623"/>
            <a:chExt cx="14363572" cy="60434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9077" y="2187623"/>
              <a:ext cx="14363572" cy="60434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57143" y="3956989"/>
            <a:ext cx="860067" cy="489545"/>
            <a:chOff x="2457143" y="3956989"/>
            <a:chExt cx="860067" cy="4895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7143" y="3956989"/>
              <a:ext cx="860067" cy="48954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8294" y="62728"/>
            <a:ext cx="3025859" cy="19400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05326" y="262298"/>
            <a:ext cx="13289266" cy="88650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4960" y="1391328"/>
            <a:ext cx="7411937" cy="13910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987006" y="3825857"/>
            <a:ext cx="23830715" cy="34430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61960" y="7651244"/>
            <a:ext cx="5128581" cy="16935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1529662"/>
            <a:ext cx="16633896" cy="14286"/>
            <a:chOff x="825909" y="1529662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52966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2573" y="1788353"/>
            <a:ext cx="8938738" cy="6961700"/>
            <a:chOff x="8172573" y="1788353"/>
            <a:chExt cx="8938738" cy="69617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2573" y="1788353"/>
              <a:ext cx="8938738" cy="69617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6865" y="253957"/>
            <a:ext cx="7738783" cy="17315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6678" y="2404502"/>
            <a:ext cx="6183375" cy="260565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23907" y="332183"/>
            <a:ext cx="13436990" cy="8503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1529662"/>
            <a:ext cx="16633896" cy="14286"/>
            <a:chOff x="825909" y="1529662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52966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27519" y="1887427"/>
            <a:ext cx="8574127" cy="6687819"/>
            <a:chOff x="8327519" y="1887427"/>
            <a:chExt cx="8574127" cy="66878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27519" y="1887427"/>
              <a:ext cx="8574127" cy="66878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8294" y="264042"/>
            <a:ext cx="4133497" cy="173516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6680" y="2408061"/>
            <a:ext cx="6183414" cy="44306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22993" y="332183"/>
            <a:ext cx="7353009" cy="8503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1529662"/>
            <a:ext cx="16633896" cy="14286"/>
            <a:chOff x="825909" y="1529662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52966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1667" y="2263594"/>
            <a:ext cx="6129541" cy="6171429"/>
            <a:chOff x="1091667" y="2263594"/>
            <a:chExt cx="6129541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667" y="2263594"/>
              <a:ext cx="6129541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66211" y="2263594"/>
            <a:ext cx="3513660" cy="6171429"/>
            <a:chOff x="7666211" y="2263594"/>
            <a:chExt cx="3513660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6211" y="2263594"/>
              <a:ext cx="3513660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6865" y="264042"/>
            <a:ext cx="8091735" cy="173516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45879" y="262288"/>
            <a:ext cx="13984161" cy="8865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53333" y="2168352"/>
            <a:ext cx="6324734" cy="65347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1529662"/>
            <a:ext cx="16633896" cy="14286"/>
            <a:chOff x="825909" y="1529662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52966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5433" y="2164729"/>
            <a:ext cx="6171429" cy="2051491"/>
            <a:chOff x="1635433" y="2164729"/>
            <a:chExt cx="6171429" cy="20514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433" y="2164729"/>
              <a:ext cx="6171429" cy="2051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898" y="5434409"/>
            <a:ext cx="6171429" cy="2331875"/>
            <a:chOff x="1782898" y="5434409"/>
            <a:chExt cx="6171429" cy="23318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2898" y="5434409"/>
              <a:ext cx="6171429" cy="233187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8294" y="264042"/>
            <a:ext cx="5118231" cy="173516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45879" y="262298"/>
            <a:ext cx="13984161" cy="8865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0733" y="3958324"/>
            <a:ext cx="11768514" cy="8800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97248" y="7452105"/>
            <a:ext cx="6857600" cy="8800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1529662"/>
            <a:ext cx="16633896" cy="14286"/>
            <a:chOff x="825909" y="1529662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52966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8294" y="264042"/>
            <a:ext cx="3816621" cy="17351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45879" y="262298"/>
            <a:ext cx="13984161" cy="8865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8057" y="2374191"/>
            <a:ext cx="7437171" cy="51506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1529662"/>
            <a:ext cx="16633896" cy="14286"/>
            <a:chOff x="825909" y="1529662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52966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5402" y="2907307"/>
            <a:ext cx="8151787" cy="4075893"/>
            <a:chOff x="855402" y="2907307"/>
            <a:chExt cx="8151787" cy="4075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5402" y="2907307"/>
              <a:ext cx="8151787" cy="40758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56590" y="2907307"/>
            <a:ext cx="7246033" cy="4075893"/>
            <a:chOff x="9856590" y="2907307"/>
            <a:chExt cx="7246033" cy="40758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56590" y="2907307"/>
              <a:ext cx="7246033" cy="407589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8294" y="264042"/>
            <a:ext cx="6412659" cy="173516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2069" y="1785151"/>
            <a:ext cx="3149467" cy="22148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23907" y="332183"/>
            <a:ext cx="13398895" cy="8503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23256" y="1785151"/>
            <a:ext cx="3408676" cy="11530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61333" y="6887962"/>
            <a:ext cx="3566896" cy="234675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0164" y="6932409"/>
            <a:ext cx="4736019" cy="234675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1529662"/>
            <a:ext cx="16633896" cy="14286"/>
            <a:chOff x="825909" y="1529662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52966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2451533"/>
            <a:ext cx="9794846" cy="5044346"/>
            <a:chOff x="825909" y="2451533"/>
            <a:chExt cx="9794846" cy="50443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2451533"/>
              <a:ext cx="9794846" cy="504434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8294" y="53204"/>
            <a:ext cx="2622078" cy="194955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27669" y="332174"/>
            <a:ext cx="8895914" cy="8503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49714" y="2533257"/>
            <a:ext cx="6913667" cy="53992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2023-12-01T21:25:46Z</dcterms:created>
  <dcterms:modified xsi:type="dcterms:W3CDTF">2023-12-01T21:25:46Z</dcterms:modified>
</cp:coreProperties>
</file>